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Andalus" panose="02020603050405020304" pitchFamily="18" charset="-78"/>
      <p:regular r:id="rId21"/>
    </p:embeddedFont>
    <p:embeddedFont>
      <p:font typeface="DM Sans" pitchFamily="2" charset="0"/>
      <p:regular r:id="rId22"/>
    </p:embeddedFont>
    <p:embeddedFont>
      <p:font typeface="Libre Baskerville" panose="02000000000000000000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3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https://www.youtube.com/watch?v=qHfG-ThLV9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246" y="851773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Path to Freedom</a:t>
            </a: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
</a:t>
            </a: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"</a:t>
            </a:r>
            <a:r>
              <a:rPr lang="ar-JO" sz="4450" b="1" dirty="0">
                <a:solidFill>
                  <a:srgbClr val="5C4E3D"/>
                </a:solidFill>
                <a:latin typeface="Andalus" panose="02020603050405020304" pitchFamily="18" charset="-78"/>
                <a:ea typeface="Libre Baskerville" pitchFamily="34" charset="-122"/>
                <a:cs typeface="Andalus" panose="02020603050405020304" pitchFamily="18" charset="-78"/>
              </a:rPr>
              <a:t>"طريق التحرير</a:t>
            </a:r>
            <a:endParaRPr lang="en-US" sz="445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09493"/>
            <a:ext cx="57276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Final Project for Serious Gaming Fundamentals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5831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by: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7636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Anas Al Sayed-1221020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1856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Abd Al-Rheem Yaseen-1220783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6076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Rakan Omar-1221334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7881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Special Thanks: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39687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Dr. Rashid Jiyousi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701492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194A0-33C8-939F-2407-CCB83D355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6" y="7367831"/>
            <a:ext cx="1822243" cy="861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027" y="1032629"/>
            <a:ext cx="6111002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Level 3: Defending the Resilience of Gaza</a:t>
            </a:r>
            <a:endParaRPr lang="en-US" sz="2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554" y="1622703"/>
            <a:ext cx="2280999" cy="1838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26907" y="2685455"/>
            <a:ext cx="6417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114687" y="2108954"/>
            <a:ext cx="2411135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Discovering Gaza's Rich History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114687" y="2357914"/>
            <a:ext cx="8997553" cy="368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Players will explore key landmarks in Gaza, such as </a:t>
            </a: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Great Omari Mosque</a:t>
            </a: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one of the oldest mosques in the region, and learn about </a:t>
            </a: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Al-Azhar University</a:t>
            </a: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 prominent educational institution. Along the way, they will uncover stories of resilience and cultural pride that define the people of Gaza.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5114687" y="2795349"/>
            <a:ext cx="1439585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028248" y="3472101"/>
            <a:ext cx="9170432" cy="7620"/>
          </a:xfrm>
          <a:prstGeom prst="roundRect">
            <a:avLst>
              <a:gd name="adj" fmla="val 634814"/>
            </a:avLst>
          </a:prstGeom>
          <a:solidFill>
            <a:srgbClr val="DDD3BA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54" y="3490317"/>
            <a:ext cx="4561999" cy="183892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14643" y="4294584"/>
            <a:ext cx="8870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6255187" y="3884533"/>
            <a:ext cx="1439585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6255187" y="4133493"/>
            <a:ext cx="7857053" cy="552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in a war-torn environment, players will navigate the ruins of Gaza while learning about the city's strategic significance, including its two main ports, </a:t>
            </a: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Gaza Seaport</a:t>
            </a: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Khan Younis Port</a:t>
            </a: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They will also learn about recent events, such as the military operation that began in </a:t>
            </a: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2023</a:t>
            </a: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how these shaped the city's history.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6255187" y="4755118"/>
            <a:ext cx="1439585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100" dirty="0"/>
          </a:p>
        </p:txBody>
      </p:sp>
      <p:sp>
        <p:nvSpPr>
          <p:cNvPr id="14" name="Shape 10"/>
          <p:cNvSpPr/>
          <p:nvPr/>
        </p:nvSpPr>
        <p:spPr>
          <a:xfrm>
            <a:off x="6168747" y="5339715"/>
            <a:ext cx="8029932" cy="7620"/>
          </a:xfrm>
          <a:prstGeom prst="roundRect">
            <a:avLst>
              <a:gd name="adj" fmla="val 634814"/>
            </a:avLst>
          </a:prstGeom>
          <a:solidFill>
            <a:srgbClr val="DDD3B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55" y="5357932"/>
            <a:ext cx="6842998" cy="183892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14643" y="6162199"/>
            <a:ext cx="8870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7395686" y="5473065"/>
            <a:ext cx="1439585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Hope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7395686" y="5722025"/>
            <a:ext cx="41495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advance in this level, players will face questions such as: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7395686" y="5975271"/>
            <a:ext cx="41495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/>
            </a:pP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the name of the military operation that began in Gaza in 2023?</a:t>
            </a:r>
            <a:endParaRPr lang="en-US" sz="900" dirty="0"/>
          </a:p>
        </p:txBody>
      </p:sp>
      <p:sp>
        <p:nvSpPr>
          <p:cNvPr id="20" name="Text 15"/>
          <p:cNvSpPr/>
          <p:nvPr/>
        </p:nvSpPr>
        <p:spPr>
          <a:xfrm>
            <a:off x="7395686" y="6199703"/>
            <a:ext cx="41495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are the two main seaports of Gaza?</a:t>
            </a:r>
            <a:endParaRPr lang="en-US" sz="900" dirty="0"/>
          </a:p>
        </p:txBody>
      </p:sp>
      <p:sp>
        <p:nvSpPr>
          <p:cNvPr id="21" name="Text 16"/>
          <p:cNvSpPr/>
          <p:nvPr/>
        </p:nvSpPr>
        <p:spPr>
          <a:xfrm>
            <a:off x="7395686" y="6424136"/>
            <a:ext cx="41495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the name of one of Gaza’s oldest mosques?</a:t>
            </a:r>
            <a:endParaRPr lang="en-US" sz="900" dirty="0"/>
          </a:p>
        </p:txBody>
      </p:sp>
      <p:sp>
        <p:nvSpPr>
          <p:cNvPr id="22" name="Text 17"/>
          <p:cNvSpPr/>
          <p:nvPr/>
        </p:nvSpPr>
        <p:spPr>
          <a:xfrm>
            <a:off x="7395686" y="6648569"/>
            <a:ext cx="41495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4"/>
            </a:pPr>
            <a:r>
              <a:rPr lang="en-US" sz="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the name of the prominent university in Gaza?</a:t>
            </a:r>
            <a:endParaRPr lang="en-US" sz="900" dirty="0"/>
          </a:p>
        </p:txBody>
      </p:sp>
      <p:sp>
        <p:nvSpPr>
          <p:cNvPr id="23" name="Text 18"/>
          <p:cNvSpPr/>
          <p:nvPr/>
        </p:nvSpPr>
        <p:spPr>
          <a:xfrm>
            <a:off x="7395686" y="6901815"/>
            <a:ext cx="1439585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093818-0A3F-F94F-F816-2B3846685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868561"/>
            <a:ext cx="9249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Level 4: Liberation of Jerusalem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25622" y="2144316"/>
            <a:ext cx="3270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Historical Significance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925622" y="2634734"/>
            <a:ext cx="79109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Players will explore the sacred sites of Jerusalem, understanding its cultural and religious importance to both Palestinians and other communities.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25622" y="3958828"/>
            <a:ext cx="3553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Struggles and Resistance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925622" y="4449247"/>
            <a:ext cx="79109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Players will witness the ongoing struggles of Palestinians in Jerusalem and their fight for self-determination and freedom.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25622" y="5773341"/>
            <a:ext cx="2900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Hope for the Future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925622" y="6263759"/>
            <a:ext cx="79109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level will culminate in a message of hope and the pursuit of a peaceful and just resolution for Jerusalem, a symbol of unity and shared heritage.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B71AC-883C-7C7E-E80A-F86A5E39A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6359"/>
            <a:ext cx="7160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Prototyping and Testing: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8711" y="2508766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1358622" y="300382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7639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57989" y="2848928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81488" y="2735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Prototyping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381488" y="3225998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basic navigation and mechanics to ensure smooth gameplay.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358622" y="453759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878800" y="42976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9176" y="438269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381488" y="4269343"/>
            <a:ext cx="44936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Quality Assurance (QA) Testing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381488" y="4759762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Testing for bugs and refining gameplay.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358622" y="607135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5" name="Shape 13"/>
          <p:cNvSpPr/>
          <p:nvPr/>
        </p:nvSpPr>
        <p:spPr>
          <a:xfrm>
            <a:off x="878800" y="58314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9176" y="5916454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381488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Beta Testing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381488" y="6293525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Feedback from Palestinian communities.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EF678D-0FEC-5214-63B9-464A8C08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6604635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Development Timeline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0965" y="2078117"/>
            <a:ext cx="14835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Conceptualization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 weeks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2747" y="3186589"/>
            <a:ext cx="20478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342757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Prototype Development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 weeks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2747" y="4184213"/>
            <a:ext cx="20478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 weeks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7866" y="5181838"/>
            <a:ext cx="19454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 weeks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0724" y="6179463"/>
            <a:ext cx="18883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268980" y="6068735"/>
            <a:ext cx="282690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Launch Preparation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week</a:t>
            </a:r>
            <a:endParaRPr lang="en-US" sz="17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43D5B00-0C5D-FADF-F149-FCCC537D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9340" y="520779"/>
            <a:ext cx="7818120" cy="1183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Pre-Launch (Polishing &amp; Marketing)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9340" y="2083237"/>
            <a:ext cx="3767018" cy="624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6849070" y="2944892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149340" y="3354467"/>
            <a:ext cx="3767018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 feedback from Palestinian communities and cultural experts to ensure the game accurately represents Palestinian history and culture.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0200442" y="2083237"/>
            <a:ext cx="3767018" cy="624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10900172" y="2944892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200442" y="3354467"/>
            <a:ext cx="3767018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Conduct thorough testing to ensure gameplay is engaging, informative, and accessible to a wide audience.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49340" y="5229344"/>
            <a:ext cx="3767018" cy="624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6849070" y="6090999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149340" y="6500574"/>
            <a:ext cx="3767018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marketing strategy that highlights the game's educational value and cultural significance to reach a diverse audience.</a:t>
            </a:r>
            <a:endParaRPr lang="en-US" sz="14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3840CE-2E8A-EA00-5C7F-9C6159C4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063"/>
            <a:ext cx="8639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Achievements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6818"/>
            <a:ext cx="6351270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50%</a:t>
            </a:r>
            <a:endParaRPr lang="en-US" sz="7050" dirty="0"/>
          </a:p>
        </p:txBody>
      </p:sp>
      <p:sp>
        <p:nvSpPr>
          <p:cNvPr id="4" name="Text 2"/>
          <p:cNvSpPr/>
          <p:nvPr/>
        </p:nvSpPr>
        <p:spPr>
          <a:xfrm>
            <a:off x="2268260" y="42961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Faced: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857512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Balancing historical accuracy with engaging gameplay.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9710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Designing a culturally authentic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85221" y="3116818"/>
            <a:ext cx="6351389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90%</a:t>
            </a:r>
            <a:endParaRPr lang="en-US" sz="7050" dirty="0"/>
          </a:p>
        </p:txBody>
      </p:sp>
      <p:sp>
        <p:nvSpPr>
          <p:cNvPr id="8" name="Text 6"/>
          <p:cNvSpPr/>
          <p:nvPr/>
        </p:nvSpPr>
        <p:spPr>
          <a:xfrm>
            <a:off x="8959691" y="42961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Achievements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485221" y="4857512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Successfully integrated education into an interactive game.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85221" y="5662613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an immersive experience highlighting Palestinian heritage.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91027B-C840-2DE1-71DF-3419ACAB6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0497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Conclusion: Why this Game Matters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1094" y="3267551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Cultural Awareness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6599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Promotes cultural understanding through interactive gameplay.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043" y="4469249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586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Knowledge as Liberation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0464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Inspires players to value knowledge for freedom.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924" y="5832872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3212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5795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Expansion of cities, stages, multiplayer, and localization.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F907E2-B618-A18E-FC0A-270C52F95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6090404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 Contributions: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1745694"/>
            <a:ext cx="4044077" cy="24993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930" y="452211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Anas Al Sayed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5930" y="5001578"/>
            <a:ext cx="413777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Interface design, character creation, sound design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251" y="1745694"/>
            <a:ext cx="4044077" cy="24993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46251" y="4522113"/>
            <a:ext cx="313610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Abd Al-Rheem Yaseen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46251" y="5001578"/>
            <a:ext cx="41377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Game programming and level design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572" y="1745694"/>
            <a:ext cx="4044077" cy="24993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6572" y="452211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Rakan Omar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6572" y="5001578"/>
            <a:ext cx="413777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Dialogue writing, question preparation, research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75930" y="6160068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Special Thanks:</a:t>
            </a:r>
            <a:endParaRPr lang="en-US" sz="3200" i="1" dirty="0"/>
          </a:p>
        </p:txBody>
      </p:sp>
      <p:sp>
        <p:nvSpPr>
          <p:cNvPr id="13" name="Text 8"/>
          <p:cNvSpPr/>
          <p:nvPr/>
        </p:nvSpPr>
        <p:spPr>
          <a:xfrm>
            <a:off x="775930" y="6608230"/>
            <a:ext cx="13078539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Dr. Rashid Jiyousi</a:t>
            </a: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his guidance and mentorship.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CA6E88-A078-C697-5D7B-E8EE4BEF1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133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B0A3C-6B11-A88C-205B-172D1164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391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Game review video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2ACB0-CCB1-7F4C-D389-4CED3FF64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65" y="7260788"/>
            <a:ext cx="2038453" cy="964018"/>
          </a:xfrm>
          <a:prstGeom prst="rect">
            <a:avLst/>
          </a:prstGeom>
        </p:spPr>
      </p:pic>
      <p:pic>
        <p:nvPicPr>
          <p:cNvPr id="7" name="Image 0" descr="preencoded.png">
            <a:hlinkClick r:id="rId4"/>
            <a:extLst>
              <a:ext uri="{FF2B5EF4-FFF2-40B4-BE49-F238E27FC236}">
                <a16:creationId xmlns:a16="http://schemas.microsoft.com/office/drawing/2014/main" id="{B2A23420-9B22-C15C-3D8A-0DB975AB7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54254"/>
            <a:ext cx="13042821" cy="22835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1189"/>
            <a:ext cx="6790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Game Concept &amp;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03596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3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Game Idea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82844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Educates players about occupied Palestinian cities' history, emphasizing freedom and defending one's land. 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103596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23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Scenario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2828449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liberation of Palestine is achieved through the power of knowledge and understanding,through historical and geographical questions..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378404"/>
            <a:ext cx="6408063" cy="2909888"/>
          </a:xfrm>
          <a:prstGeom prst="roundRect">
            <a:avLst>
              <a:gd name="adj" fmla="val 32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612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Motivations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103257"/>
            <a:ext cx="59391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game aims to educate players about the rich history of Palestinian cities and foster a sense of connection with their stories. Through interactive gameplay.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28224" y="669095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667" y="4378404"/>
            <a:ext cx="6408063" cy="2909888"/>
          </a:xfrm>
          <a:prstGeom prst="roundRect">
            <a:avLst>
              <a:gd name="adj" fmla="val 32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3101" y="4612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Main Objective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3101" y="5103257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Raise awareness of Palestinian heritage and culture interactively. Inspire players to value education and critical thinking for liberation.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5367FE-EBEF-73B7-9671-F6EF7BDC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65" y="7260788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625" y="625673"/>
            <a:ext cx="7121128" cy="55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Game Design Document (GDD)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6625" y="1528643"/>
            <a:ext cx="2232779" cy="1790105"/>
          </a:xfrm>
          <a:prstGeom prst="roundRect">
            <a:avLst>
              <a:gd name="adj" fmla="val 41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00338" y="2247424"/>
            <a:ext cx="982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3025497" y="1704737"/>
            <a:ext cx="220253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i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Game Overview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3025497" y="2085618"/>
            <a:ext cx="249031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Title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</a:t>
            </a:r>
            <a:r>
              <a:rPr lang="en-US" sz="135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Liberation of Palestine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3025497" y="2473166"/>
            <a:ext cx="249031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Genre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Educational, Adventure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3025497" y="2860715"/>
            <a:ext cx="249031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Platform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PC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2937391" y="3309223"/>
            <a:ext cx="10988397" cy="11430"/>
          </a:xfrm>
          <a:prstGeom prst="roundRect">
            <a:avLst>
              <a:gd name="adj" fmla="val 647499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616625" y="3406735"/>
            <a:ext cx="4465677" cy="1402556"/>
          </a:xfrm>
          <a:prstGeom prst="roundRect">
            <a:avLst>
              <a:gd name="adj" fmla="val 527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00338" y="3931801"/>
            <a:ext cx="13561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258395" y="3582829"/>
            <a:ext cx="340875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i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 Audience &amp; Gameplay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258395" y="3963710"/>
            <a:ext cx="610552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Audience: Young adults and gamers interested in history and culture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258395" y="4351258"/>
            <a:ext cx="610552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Gameplay Style: Single-player, Story-driven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5170289" y="4799767"/>
            <a:ext cx="8755499" cy="11430"/>
          </a:xfrm>
          <a:prstGeom prst="roundRect">
            <a:avLst>
              <a:gd name="adj" fmla="val 647499"/>
            </a:avLst>
          </a:prstGeom>
          <a:solidFill>
            <a:srgbClr val="DDD3BA"/>
          </a:solidFill>
          <a:ln/>
        </p:spPr>
      </p:sp>
      <p:sp>
        <p:nvSpPr>
          <p:cNvPr id="16" name="Shape 14"/>
          <p:cNvSpPr/>
          <p:nvPr/>
        </p:nvSpPr>
        <p:spPr>
          <a:xfrm>
            <a:off x="616625" y="4897279"/>
            <a:ext cx="6698575" cy="2706648"/>
          </a:xfrm>
          <a:prstGeom prst="roundRect">
            <a:avLst>
              <a:gd name="adj" fmla="val 27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00338" y="6074331"/>
            <a:ext cx="13561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491293" y="5073372"/>
            <a:ext cx="3111341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i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Game Concept &amp; Storyline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491293" y="5454253"/>
            <a:ext cx="6346388" cy="197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educational and interactive game where players navigate through historically significant Palestinian cities. The game combines exploration, challenges, and multiple-choice questions to build knowledge and awareness. Players assume the role of a young Palestinian protagonist on a journey to reclaim cities occupied in their homeland. Through encounters with historical landmarks, they learn about the resilience of their people and gather tools for liberation—knowledge, heritage, and hope.</a:t>
            </a:r>
            <a:endParaRPr lang="en-US" sz="13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4240E3-1483-F3DC-C0BB-E1CE0697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65" y="7260788"/>
            <a:ext cx="2038453" cy="964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371" y="386120"/>
            <a:ext cx="8995529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Gameplay Mechanics: Informative and Interactive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1" y="1105614"/>
            <a:ext cx="701993" cy="112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3866" y="1245989"/>
            <a:ext cx="2852976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Navigate using keyboard arrows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" y="2228850"/>
            <a:ext cx="701993" cy="11232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03866" y="2369225"/>
            <a:ext cx="1881902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 using Mouse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403866" y="2672715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71" y="3352086"/>
            <a:ext cx="701993" cy="11232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03866" y="3492460"/>
            <a:ext cx="304514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Answer multiple-choice questions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71" y="4475321"/>
            <a:ext cx="701993" cy="11232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03866" y="4615696"/>
            <a:ext cx="314789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Avoid obstacles (walls, checkpoints)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71" y="5598557"/>
            <a:ext cx="701993" cy="112323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403866" y="5738932"/>
            <a:ext cx="3888224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Collect "Keys of Return" for correct answers</a:t>
            </a:r>
            <a:endParaRPr lang="en-US" sz="13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71" y="6721793"/>
            <a:ext cx="701993" cy="112323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403866" y="6862167"/>
            <a:ext cx="175510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Progress</a:t>
            </a: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1403866" y="7165657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 to the next city after answering correctly.</a:t>
            </a:r>
            <a:endParaRPr lang="en-US" sz="1100" dirty="0"/>
          </a:p>
        </p:txBody>
      </p:sp>
      <p:sp>
        <p:nvSpPr>
          <p:cNvPr id="17" name="Text 9"/>
          <p:cNvSpPr/>
          <p:nvPr/>
        </p:nvSpPr>
        <p:spPr>
          <a:xfrm>
            <a:off x="1403866" y="7439263"/>
            <a:ext cx="1273516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Receive hints or replay challenges after wrong answers.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EDE9E6-E290-C4AD-ED18-8A0E929ECD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44565" y="7260788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 spd="med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4147"/>
            <a:ext cx="61414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 Design And Audio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6554"/>
            <a:ext cx="4196358" cy="3578900"/>
          </a:xfrm>
          <a:prstGeom prst="roundRect">
            <a:avLst>
              <a:gd name="adj" fmla="val 266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40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Characters: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314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 Character: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Palestinian youth wearing a traditional keffiyeh.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7994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Enemies: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Represented as Israeli soldiers and settlers.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906554"/>
            <a:ext cx="4196358" cy="3578900"/>
          </a:xfrm>
          <a:prstGeom prst="roundRect">
            <a:avLst>
              <a:gd name="adj" fmla="val 266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140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Maps and Themes: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6314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city has a unique map and background and theme aligned with its history.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479940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Palestinian icons like the keffiyeh, Dome of the Rock, and Keys of Return.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906554"/>
            <a:ext cx="4196358" cy="3578900"/>
          </a:xfrm>
          <a:prstGeom prst="roundRect">
            <a:avLst>
              <a:gd name="adj" fmla="val 266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140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Audio:  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36314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Background Music: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Palestinian music and character voiceovers for each stage.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4799409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Sound Effects: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Ambient sounds, interactions with checkpoints, and character voiceovers.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ED6952-9824-0728-C5A2-6D028FE0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65" y="7260788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111"/>
            <a:ext cx="6199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Story and Interaction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752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379" y="2660213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7520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game features a dynamic storyline where characters interact.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379999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752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243" y="2660213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7520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Dialogues between the protagonist and enemies add suspense and context to each stage.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908983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092779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choice questions on historical, cultural and geographical topics appear for each stage.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017306" y="6595467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27481" y="509277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00776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Scenarios develop alongside the game’s progress to maintain player engagement.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908983" y="6595467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83AA9F-8D0D-DFC8-E9CF-495186018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4565" y="7179521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8735" y="603409"/>
            <a:ext cx="6735723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Level 1: Exploring Ancient Akka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735" y="1372910"/>
            <a:ext cx="415885" cy="4158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68735" y="1955125"/>
            <a:ext cx="2305645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Historical Landmarks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68735" y="2314813"/>
            <a:ext cx="3864888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Players will embark on a journey through the streets of Akka, encountering its most famous sites such as its ancient walls, the port, and old markets.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6068735" y="3479483"/>
            <a:ext cx="2079784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177" y="1372910"/>
            <a:ext cx="415885" cy="41588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183177" y="1955125"/>
            <a:ext cx="318361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Exploring the City's Treasures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0183177" y="2314813"/>
            <a:ext cx="3864888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Players will use a map to navigate through the city, discovering hidden treasures and engaging with interactive elements that reveal historical facts about Akka.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735" y="4238506"/>
            <a:ext cx="415885" cy="41588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68735" y="4820722"/>
            <a:ext cx="2079784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Learning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068735" y="5180409"/>
            <a:ext cx="386488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Players will answer questions such as: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6068735" y="5546408"/>
            <a:ext cx="386488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are Akka's most famous landmarks?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6068735" y="5870853"/>
            <a:ext cx="386488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makes Akka's ancient walls unique?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6068735" y="6195298"/>
            <a:ext cx="3864888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one of the traditional professions Akka was known for in the past?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6068735" y="6827520"/>
            <a:ext cx="3864888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Correct answers will help players progress through the level while fostering a deeper appreciation of Akka's rich heritage.</a:t>
            </a:r>
            <a:endParaRPr lang="en-US" sz="13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6F122-1438-D630-B1D3-772E50FF6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4565" y="7144182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15142" y="0"/>
            <a:ext cx="479420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5201" y="499824"/>
            <a:ext cx="7871460" cy="1136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Level 2: Navigating the Streets of Haifa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5226424" y="1908572"/>
            <a:ext cx="22860" cy="5823347"/>
          </a:xfrm>
          <a:prstGeom prst="roundRect">
            <a:avLst>
              <a:gd name="adj" fmla="val 334010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5419484" y="2306003"/>
            <a:ext cx="636270" cy="22860"/>
          </a:xfrm>
          <a:prstGeom prst="roundRect">
            <a:avLst>
              <a:gd name="adj" fmla="val 334010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5033364" y="2113002"/>
            <a:ext cx="408980" cy="40898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177073" y="2181106"/>
            <a:ext cx="12156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237622" y="2090261"/>
            <a:ext cx="227242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Exploring the City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7622" y="2483406"/>
            <a:ext cx="6599039" cy="872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Players will encounter bustling markets, vibrant street scenes, and historical landmarks. They will learn about the city's diverse culture and its role in Palestinian history.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5419484" y="4116824"/>
            <a:ext cx="636270" cy="22860"/>
          </a:xfrm>
          <a:prstGeom prst="roundRect">
            <a:avLst>
              <a:gd name="adj" fmla="val 334010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5033364" y="3923824"/>
            <a:ext cx="408980" cy="40898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153856" y="3991928"/>
            <a:ext cx="16799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237622" y="3901083"/>
            <a:ext cx="227242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Facing Challenges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37622" y="4294227"/>
            <a:ext cx="6599039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Players will have to overcome obstacles, such as roadblocks and checkpoints, symbolizing the challenges faced by Palestinians in their daily lives.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5419484" y="5636776"/>
            <a:ext cx="636270" cy="22860"/>
          </a:xfrm>
          <a:prstGeom prst="roundRect">
            <a:avLst>
              <a:gd name="adj" fmla="val 334010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5033364" y="5443776"/>
            <a:ext cx="408980" cy="40898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153856" y="5511879"/>
            <a:ext cx="16799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6237622" y="5421035"/>
            <a:ext cx="305669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Learning about Resistance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237622" y="5814179"/>
            <a:ext cx="659903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progress, players will answer questions like: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237622" y="6214110"/>
            <a:ext cx="659903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the famous garden that is one of Haifa's main attractions?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237622" y="6568559"/>
            <a:ext cx="659903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nickname is Haifa known by?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237622" y="6968490"/>
            <a:ext cx="6599039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Correct answers will unlock pathways, allowing players to dive deeper into the cultural and historical essence of Haifa.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661978-6305-D8D6-0346-F9556C880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4565" y="7177281"/>
            <a:ext cx="2038453" cy="964018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1249</Words>
  <Application>Microsoft Office PowerPoint</Application>
  <PresentationFormat>Custom</PresentationFormat>
  <Paragraphs>187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DM Sans</vt:lpstr>
      <vt:lpstr>Arial</vt:lpstr>
      <vt:lpstr>Andalus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ANAS AL SAYED</cp:lastModifiedBy>
  <cp:revision>2</cp:revision>
  <dcterms:created xsi:type="dcterms:W3CDTF">2025-01-20T19:50:23Z</dcterms:created>
  <dcterms:modified xsi:type="dcterms:W3CDTF">2025-01-23T00:13:09Z</dcterms:modified>
</cp:coreProperties>
</file>